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Frank Ruhl Libre"/>
      <p:regular r:id="rId17"/>
      <p:bold r:id="rId18"/>
    </p:embeddedFont>
    <p:embeddedFont>
      <p:font typeface="Montserrat Light"/>
      <p:regular r:id="rId19"/>
      <p:bold r:id="rId20"/>
      <p:italic r:id="rId21"/>
      <p:boldItalic r:id="rId22"/>
    </p:embeddedFont>
    <p:embeddedFont>
      <p:font typeface="Frank Ruhl Libre Light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Ligh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Light-italic.fntdata"/><Relationship Id="rId13" Type="http://schemas.openxmlformats.org/officeDocument/2006/relationships/font" Target="fonts/Montserrat-regular.fntdata"/><Relationship Id="rId24" Type="http://schemas.openxmlformats.org/officeDocument/2006/relationships/font" Target="fonts/FrankRuhlLibreLight-bold.fntdata"/><Relationship Id="rId12" Type="http://schemas.openxmlformats.org/officeDocument/2006/relationships/slide" Target="slides/slide8.xml"/><Relationship Id="rId23" Type="http://schemas.openxmlformats.org/officeDocument/2006/relationships/font" Target="fonts/FrankRuhlLibr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FrankRuhlLibre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Light-regular.fntdata"/><Relationship Id="rId6" Type="http://schemas.openxmlformats.org/officeDocument/2006/relationships/slide" Target="slides/slide2.xml"/><Relationship Id="rId18" Type="http://schemas.openxmlformats.org/officeDocument/2006/relationships/font" Target="fonts/FrankRuhlLibr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Becca -- 1, 2,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-- 4, 5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bed014dc5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bed014d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Becca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bed014dc5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bed014dc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Becca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0948" name="adj1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fmla="val 673" name="adj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indent="-368300" lvl="3" marL="18288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683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683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683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683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683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683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683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RHA Co-Programmers</a:t>
            </a: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6900" y="1634600"/>
            <a:ext cx="2631675" cy="3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325" y="1493397"/>
            <a:ext cx="2737550" cy="36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What we do</a:t>
            </a:r>
            <a:endParaRPr b="1" u="sng"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4803423" y="1342725"/>
            <a:ext cx="3299400" cy="21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1041075" y="1165350"/>
            <a:ext cx="6972300" cy="30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rank Ruhl Libre"/>
              <a:buAutoNum type="arabicPeriod"/>
            </a:pP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Oversee and Facilitate Programming for the Residence Hall Association (6 programs / 2 passive programs a semester minimum</a:t>
            </a:r>
            <a:endParaRPr b="1" sz="12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rank Ruhl Libre"/>
              <a:buAutoNum type="arabicPeriod"/>
            </a:pP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Make fun posters, </a:t>
            </a: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advertisements</a:t>
            </a: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, and email</a:t>
            </a: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s</a:t>
            </a:r>
            <a:endParaRPr b="1" sz="12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rank Ruhl Libre"/>
              <a:buAutoNum type="arabicPeriod"/>
            </a:pP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Work with a budget of between $3,000-5,000 (varying by year)</a:t>
            </a:r>
            <a:endParaRPr b="1" sz="12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rank Ruhl Libre"/>
              <a:buAutoNum type="alphaLcPeriod"/>
            </a:pP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Swag items</a:t>
            </a:r>
            <a:endParaRPr b="1" sz="12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rank Ruhl Libre"/>
              <a:buAutoNum type="alphaLcPeriod"/>
            </a:pP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Program Materials</a:t>
            </a:r>
            <a:endParaRPr b="1" sz="12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rank Ruhl Libre"/>
              <a:buAutoNum type="arabicPeriod"/>
            </a:pP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Oversee the Programming Committee and its agendas</a:t>
            </a:r>
            <a:endParaRPr b="1" sz="12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rank Ruhl Libre"/>
              <a:buAutoNum type="arabicPeriod"/>
            </a:pP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Have 2:1’s with the RLA, attend Exec Meetings, c</a:t>
            </a: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reate</a:t>
            </a:r>
            <a:r>
              <a:rPr b="1" lang="en" sz="1200">
                <a:latin typeface="Frank Ruhl Libre"/>
                <a:ea typeface="Frank Ruhl Libre"/>
                <a:cs typeface="Frank Ruhl Libre"/>
                <a:sym typeface="Frank Ruhl Libre"/>
              </a:rPr>
              <a:t> a fun atmosphere at programs</a:t>
            </a:r>
            <a:endParaRPr b="1" sz="12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06800" cy="24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800" y="-28375"/>
            <a:ext cx="2538449" cy="253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7100" y="-28375"/>
            <a:ext cx="2538449" cy="253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5550" y="-1"/>
            <a:ext cx="2538449" cy="253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481700"/>
            <a:ext cx="1694202" cy="232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8">
            <a:alphaModFix/>
          </a:blip>
          <a:srcRect b="12701" l="0" r="0" t="8940"/>
          <a:stretch/>
        </p:blipFill>
        <p:spPr>
          <a:xfrm>
            <a:off x="3494297" y="2538475"/>
            <a:ext cx="1544359" cy="238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52584" y="2495900"/>
            <a:ext cx="1841714" cy="230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82670" y="2495900"/>
            <a:ext cx="1544362" cy="218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27025" y="2495900"/>
            <a:ext cx="1162700" cy="23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9725" y="2510075"/>
            <a:ext cx="1454275" cy="258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075" y="0"/>
            <a:ext cx="333020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994075" y="2072300"/>
            <a:ext cx="399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Char char="-"/>
            </a:pPr>
            <a:r>
              <a:rPr lang="en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GLACURH Program of the Year 2020</a:t>
            </a:r>
            <a:endParaRPr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Char char="-"/>
            </a:pPr>
            <a:r>
              <a:rPr lang="en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Able to win awards</a:t>
            </a:r>
            <a:endParaRPr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Char char="-"/>
            </a:pPr>
            <a:r>
              <a:rPr lang="en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Get recognized nationally</a:t>
            </a:r>
            <a:endParaRPr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“How has this position helped me grow?”</a:t>
            </a:r>
            <a:endParaRPr b="1" sz="2000"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Learned speaking and presenting skills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lead a team better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learned to have fun while getting work done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4846345" y="1342713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Becca</a:t>
            </a:r>
            <a:endParaRPr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Became more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comfortable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speaking in front of others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How to lead a team better</a:t>
            </a:r>
            <a:endParaRPr/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820150" y="856875"/>
            <a:ext cx="3060300" cy="3278700"/>
          </a:xfrm>
          <a:prstGeom prst="rect">
            <a:avLst/>
          </a:prstGeom>
          <a:gradFill>
            <a:gsLst>
              <a:gs pos="0">
                <a:srgbClr val="FCEFDE"/>
              </a:gs>
              <a:gs pos="100000">
                <a:srgbClr val="ECB46C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Amanda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Teamwork Opportunities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I became so close with my Co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Found a creative outlet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Learning how to communicate effectively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There are so many laughs and it’s always fun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There is so much support 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846350" y="856875"/>
            <a:ext cx="3060300" cy="3324600"/>
          </a:xfrm>
          <a:prstGeom prst="rect">
            <a:avLst/>
          </a:prstGeom>
          <a:gradFill>
            <a:gsLst>
              <a:gs pos="0">
                <a:srgbClr val="FCEFDE"/>
              </a:gs>
              <a:gs pos="100000">
                <a:srgbClr val="ECB46C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Becca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Getting to see a </a:t>
            </a:r>
            <a:r>
              <a:rPr lang="en" sz="1700">
                <a:latin typeface="Avenir"/>
                <a:ea typeface="Avenir"/>
                <a:cs typeface="Avenir"/>
                <a:sym typeface="Avenir"/>
              </a:rPr>
              <a:t>community</a:t>
            </a:r>
            <a:r>
              <a:rPr lang="en" sz="1700">
                <a:latin typeface="Avenir"/>
                <a:ea typeface="Avenir"/>
                <a:cs typeface="Avenir"/>
                <a:sym typeface="Avenir"/>
              </a:rPr>
              <a:t> build 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Being able to be creative and bounce Ideas off each other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Become close with the other Co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You can be as creative as you want 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-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You can not be wrong with ideas </a:t>
            </a:r>
            <a:endParaRPr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044200" y="0"/>
            <a:ext cx="5055600" cy="585000"/>
          </a:xfrm>
          <a:prstGeom prst="rect">
            <a:avLst/>
          </a:prstGeom>
          <a:gradFill>
            <a:gsLst>
              <a:gs pos="0">
                <a:srgbClr val="038EA7"/>
              </a:gs>
              <a:gs pos="100000">
                <a:srgbClr val="032025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POSITIVES OF THE ROLE</a:t>
            </a:r>
            <a:endParaRPr sz="26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does this differ from LIT Programming?</a:t>
            </a:r>
            <a:endParaRPr b="1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Becca</a:t>
            </a:r>
            <a:endParaRPr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You make programs for the entire campus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A bigger budget to do more 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1041125" y="1342725"/>
            <a:ext cx="69399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Amanda</a:t>
            </a:r>
            <a:endParaRPr b="1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-"/>
            </a:pPr>
            <a:r>
              <a:rPr b="1" lang="en"/>
              <a:t>Put on large scale programs for the campus community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/>
              <a:t>Work with an amazing team of people 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/>
              <a:t>Able to be creative in multiple ways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/>
              <a:t>Gain lifetime skills</a:t>
            </a:r>
            <a:endParaRPr b="1"/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should I apply?</a:t>
            </a:r>
            <a:endParaRPr b="1"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